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653136"/>
            <a:ext cx="3254896" cy="1368152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Необердина Алёна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чащаяся 8А класса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СШ №59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305800" cy="1981200"/>
          </a:xfrm>
        </p:spPr>
        <p:txBody>
          <a:bodyPr/>
          <a:lstStyle/>
          <a:p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путешествия!»</a:t>
            </a:r>
            <a:endParaRPr lang="ru-RU" sz="5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00821" cy="59256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52400"/>
            <a:ext cx="6048672" cy="90033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Карелы!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Виктор\Downloads\qJMmaFoLV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376264" cy="34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\Downloads\nHpdgg3Sj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541148" cy="19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тор\Downloads\gRzgDou8HUY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3755"/>
            <a:ext cx="3192355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тор\Downloads\pYksipZioaY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42" y="1484784"/>
            <a:ext cx="2064334" cy="27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ктор\Downloads\uQ26K4ce_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40" y="4365104"/>
            <a:ext cx="2468133" cy="17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52400"/>
            <a:ext cx="4464496" cy="90033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Мечка!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Виктор\Downloads\MFdCrZJ90D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7" y="1196752"/>
            <a:ext cx="7365504" cy="23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\Downloads\5RVGaVessT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\Downloads\xNYe7QdDkbk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85611"/>
            <a:ext cx="1834540" cy="24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тор\Downloads\3hp23q-9d-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2081370" cy="15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52400"/>
            <a:ext cx="6048672" cy="97234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Коровье озеро!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Виктор\Downloads\vMR0doH3yM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6385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\Downloads\LkIYhYY-Q5Q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0050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\Downloads\78aAbKWmR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2707"/>
            <a:ext cx="3100505" cy="23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тор\Downloads\qk1pcxKk9bA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4" y="4030580"/>
            <a:ext cx="3109650" cy="23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52400"/>
            <a:ext cx="5472608" cy="90033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Веркола!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Виктор\Downloads\fcRftbHKK_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423558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тор\Downloads\rUccfiR7JJQ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2343885" cy="15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тор\Downloads\164PKoCD0-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00327"/>
            <a:ext cx="2373060" cy="15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ктор\Downloads\bmFuThOpgEo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9" y="1340768"/>
            <a:ext cx="2343885" cy="15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иктор\Downloads\0wdTQ-6tJgs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76" y="3212976"/>
            <a:ext cx="1943672" cy="29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иктор\Downloads\LIrY6iHKPfQ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5" y="3188282"/>
            <a:ext cx="1871577" cy="28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52400"/>
            <a:ext cx="4896544" cy="97234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Северодвинск!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Виктор\Downloads\2008-06-01_Arkhangelsk_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4899"/>
            <a:ext cx="1860798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\Downloads\n13_8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050525" cy="30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\Downloads\3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56048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иктор\Downloads\870_582_fixedwid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6511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иктор\Downloads\1587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50857"/>
            <a:ext cx="2548185" cy="16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52400"/>
            <a:ext cx="6912768" cy="75632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Пинега (Голубино)!</a:t>
            </a:r>
            <a:endParaRPr lang="ru-RU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Виктор\Downloads\tCRDZAsr6L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267968" cy="24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ктор\Downloads\AsW_Q7UlOS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ктор\Downloads\uXfybzBiAhM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356935" cy="31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иктор\Downloads\TalVy8T1KuU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6" y="4005064"/>
            <a:ext cx="3192355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9600" dirty="0" smtClean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96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33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«Мои путешествия!»</vt:lpstr>
      <vt:lpstr>Презентация PowerPoint</vt:lpstr>
      <vt:lpstr>Малые Карелы!</vt:lpstr>
      <vt:lpstr>Мечка!</vt:lpstr>
      <vt:lpstr>Коровье озеро!</vt:lpstr>
      <vt:lpstr>Веркола!</vt:lpstr>
      <vt:lpstr>Северодвинск!</vt:lpstr>
      <vt:lpstr>Пинега (Голубино)!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«Мои путешествия!»</dc:title>
  <dc:creator>Виктор</dc:creator>
  <cp:lastModifiedBy>Витек Филиппов</cp:lastModifiedBy>
  <cp:revision>6</cp:revision>
  <dcterms:created xsi:type="dcterms:W3CDTF">2018-05-27T13:42:31Z</dcterms:created>
  <dcterms:modified xsi:type="dcterms:W3CDTF">2018-05-27T19:11:10Z</dcterms:modified>
</cp:coreProperties>
</file>